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7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74" autoAdjust="0"/>
    <p:restoredTop sz="94660"/>
  </p:normalViewPr>
  <p:slideViewPr>
    <p:cSldViewPr snapToGrid="0">
      <p:cViewPr varScale="1">
        <p:scale>
          <a:sx n="229" d="100"/>
          <a:sy n="229" d="100"/>
        </p:scale>
        <p:origin x="5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9/27/22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URBAN PHOTOGRAPHY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04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URBAN PHOTOGRAPHY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IT?.........</a:t>
            </a:r>
          </a:p>
        </p:txBody>
      </p:sp>
    </p:spTree>
    <p:extLst>
      <p:ext uri="{BB962C8B-B14F-4D97-AF65-F5344CB8AC3E}">
        <p14:creationId xmlns:p14="http://schemas.microsoft.com/office/powerpoint/2010/main" val="1589987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URBAN PHOTOGRAPHY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Photographs taken in and depicting Urban Architecture or Life.</a:t>
            </a:r>
          </a:p>
          <a:p>
            <a:r>
              <a:rPr lang="en-GB" dirty="0"/>
              <a:t>Incorporates ‘Street Photography’…or does it?</a:t>
            </a:r>
          </a:p>
          <a:p>
            <a:r>
              <a:rPr lang="en-GB" dirty="0"/>
              <a:t>Incorporates Urban Landscapes, transport, life </a:t>
            </a:r>
          </a:p>
        </p:txBody>
      </p:sp>
    </p:spTree>
    <p:extLst>
      <p:ext uri="{BB962C8B-B14F-4D97-AF65-F5344CB8AC3E}">
        <p14:creationId xmlns:p14="http://schemas.microsoft.com/office/powerpoint/2010/main" val="2169989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URBAN PHOTOGRAPHY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6757"/>
            <a:ext cx="8596668" cy="4784942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TIPS</a:t>
            </a:r>
          </a:p>
          <a:p>
            <a:r>
              <a:rPr lang="en-GB" dirty="0"/>
              <a:t>Look around you</a:t>
            </a:r>
          </a:p>
          <a:p>
            <a:r>
              <a:rPr lang="en-GB" dirty="0"/>
              <a:t>Look up</a:t>
            </a:r>
          </a:p>
          <a:p>
            <a:r>
              <a:rPr lang="en-GB" dirty="0"/>
              <a:t>Walk</a:t>
            </a:r>
          </a:p>
          <a:p>
            <a:r>
              <a:rPr lang="en-GB" dirty="0"/>
              <a:t>Look how things interact with other things </a:t>
            </a:r>
            <a:r>
              <a:rPr lang="en-GB" dirty="0" err="1"/>
              <a:t>eg</a:t>
            </a:r>
            <a:r>
              <a:rPr lang="en-GB" dirty="0"/>
              <a:t> old and new</a:t>
            </a:r>
          </a:p>
          <a:p>
            <a:r>
              <a:rPr lang="en-GB" dirty="0"/>
              <a:t>Movement gives a sense of life – light trails, ghosting</a:t>
            </a:r>
          </a:p>
          <a:p>
            <a:r>
              <a:rPr lang="en-GB" dirty="0"/>
              <a:t>Colour or monochrome? Does colour add to the photo?</a:t>
            </a:r>
          </a:p>
          <a:p>
            <a:r>
              <a:rPr lang="en-GB" dirty="0"/>
              <a:t>Light and Shadows</a:t>
            </a:r>
          </a:p>
          <a:p>
            <a:r>
              <a:rPr lang="en-GB" dirty="0"/>
              <a:t>Camera and lens(</a:t>
            </a:r>
            <a:r>
              <a:rPr lang="en-GB" dirty="0" err="1"/>
              <a:t>es</a:t>
            </a:r>
            <a:r>
              <a:rPr lang="en-GB" dirty="0"/>
              <a:t>)</a:t>
            </a:r>
          </a:p>
          <a:p>
            <a:r>
              <a:rPr lang="en-GB" dirty="0"/>
              <a:t>Tripod?</a:t>
            </a:r>
          </a:p>
          <a:p>
            <a:r>
              <a:rPr lang="en-GB" dirty="0"/>
              <a:t>Composition – be prepared to break the rules – e.g. Dutch Tilt</a:t>
            </a:r>
          </a:p>
        </p:txBody>
      </p:sp>
    </p:spTree>
    <p:extLst>
      <p:ext uri="{BB962C8B-B14F-4D97-AF65-F5344CB8AC3E}">
        <p14:creationId xmlns:p14="http://schemas.microsoft.com/office/powerpoint/2010/main" val="1270341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URBAN PHOTOGRAPHY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TIPS</a:t>
            </a:r>
          </a:p>
          <a:p>
            <a:r>
              <a:rPr lang="en-GB" dirty="0"/>
              <a:t>People – 	often you can’t avoid people!</a:t>
            </a:r>
          </a:p>
          <a:p>
            <a:r>
              <a:rPr lang="en-GB" dirty="0"/>
              <a:t>People –	candid or posed?</a:t>
            </a:r>
          </a:p>
          <a:p>
            <a:r>
              <a:rPr lang="en-GB" dirty="0"/>
              <a:t>People – 	be careful of photographing children – not illegal but in many					situations might understandably upset parents.  In some areas 				security will stop you – e.g. South Bank London</a:t>
            </a:r>
          </a:p>
          <a:p>
            <a:r>
              <a:rPr lang="en-GB" dirty="0"/>
              <a:t>Act like a tourist….For street photography be discreet, use a small camera, 				possibly shoot from the hip!</a:t>
            </a:r>
          </a:p>
          <a:p>
            <a:r>
              <a:rPr lang="en-GB" dirty="0"/>
              <a:t>Street Photography – Brian Lloyd-</a:t>
            </a:r>
            <a:r>
              <a:rPr lang="en-GB" dirty="0" err="1"/>
              <a:t>Duckett</a:t>
            </a:r>
            <a:r>
              <a:rPr lang="en-GB" dirty="0"/>
              <a:t>.  The Moment, Aesthetic (Saul 				Leiter), The Narrative (Don </a:t>
            </a:r>
            <a:r>
              <a:rPr lang="en-GB" dirty="0" err="1"/>
              <a:t>McCullin</a:t>
            </a:r>
            <a:r>
              <a:rPr lang="en-GB" dirty="0"/>
              <a:t>, Martin Parr)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673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URBAN PHOTOGRAPHY</a:t>
            </a:r>
            <a:br>
              <a:rPr lang="en-GB" dirty="0"/>
            </a:br>
            <a:r>
              <a:rPr lang="en-GB" dirty="0"/>
              <a:t>STREET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it?</a:t>
            </a:r>
          </a:p>
          <a:p>
            <a:r>
              <a:rPr lang="en-GB" dirty="0"/>
              <a:t>‘Photography conducted for art or enquiry that features unmediated chance encounters and random incidents within public spaces’ Mary Warner </a:t>
            </a:r>
            <a:r>
              <a:rPr lang="en-GB" dirty="0" err="1"/>
              <a:t>Marien</a:t>
            </a:r>
            <a:r>
              <a:rPr lang="en-GB" dirty="0"/>
              <a:t> – Photography-A cultural History.</a:t>
            </a:r>
          </a:p>
          <a:p>
            <a:r>
              <a:rPr lang="en-GB" dirty="0"/>
              <a:t>Street Photography – Brian Lloyd-</a:t>
            </a:r>
            <a:r>
              <a:rPr lang="en-GB" dirty="0" err="1"/>
              <a:t>Duckett</a:t>
            </a:r>
            <a:r>
              <a:rPr lang="en-GB" dirty="0"/>
              <a:t>.  The Moment (Henri Cartier-Bresson), Aesthetic (Saul Leiter), The Narrative (Don </a:t>
            </a:r>
            <a:r>
              <a:rPr lang="en-GB" dirty="0" err="1"/>
              <a:t>McCullin</a:t>
            </a:r>
            <a:r>
              <a:rPr lang="en-GB" dirty="0"/>
              <a:t>, Martin Parr)</a:t>
            </a:r>
          </a:p>
          <a:p>
            <a:r>
              <a:rPr lang="en-GB" dirty="0"/>
              <a:t>Generally candid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39855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1950</TotalTime>
  <Words>283</Words>
  <Application>Microsoft Macintosh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URBAN PHOTOGRAPHY</vt:lpstr>
      <vt:lpstr>URBAN PHOTOGRAPHY</vt:lpstr>
      <vt:lpstr>URBAN PHOTOGRAPHY</vt:lpstr>
      <vt:lpstr>URBAN PHOTOGRAPHY</vt:lpstr>
      <vt:lpstr>URBAN PHOTOGRAPHY</vt:lpstr>
      <vt:lpstr>URBAN PHOTOGRAPHY STREET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 PHOTOGRAPHY</dc:title>
  <dc:creator>Microsoft account</dc:creator>
  <cp:lastModifiedBy>Ian Newman</cp:lastModifiedBy>
  <cp:revision>22</cp:revision>
  <dcterms:created xsi:type="dcterms:W3CDTF">2022-08-28T15:55:50Z</dcterms:created>
  <dcterms:modified xsi:type="dcterms:W3CDTF">2022-09-27T06:46:24Z</dcterms:modified>
</cp:coreProperties>
</file>