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390" r:id="rId3"/>
    <p:sldId id="391" r:id="rId4"/>
    <p:sldId id="393" r:id="rId5"/>
    <p:sldId id="392" r:id="rId6"/>
    <p:sldId id="407" r:id="rId7"/>
    <p:sldId id="397" r:id="rId8"/>
    <p:sldId id="398" r:id="rId9"/>
    <p:sldId id="39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4" autoAdjust="0"/>
    <p:restoredTop sz="94660"/>
  </p:normalViewPr>
  <p:slideViewPr>
    <p:cSldViewPr snapToGrid="0">
      <p:cViewPr varScale="1">
        <p:scale>
          <a:sx n="229" d="100"/>
          <a:sy n="229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8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8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9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2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38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42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07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4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3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3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42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31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3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24E3-BB16-4122-834A-EE2554974A9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06C803-9F0B-454A-B0CE-8B8A4A08D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66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Flower Photography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And a few Hints and Tips…..</a:t>
            </a:r>
          </a:p>
        </p:txBody>
      </p:sp>
    </p:spTree>
    <p:extLst>
      <p:ext uri="{BB962C8B-B14F-4D97-AF65-F5344CB8AC3E}">
        <p14:creationId xmlns:p14="http://schemas.microsoft.com/office/powerpoint/2010/main" val="59224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Camera</a:t>
            </a:r>
          </a:p>
          <a:p>
            <a:r>
              <a:rPr lang="en-GB" dirty="0"/>
              <a:t>Light</a:t>
            </a:r>
          </a:p>
          <a:p>
            <a:r>
              <a:rPr lang="en-GB" dirty="0"/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184391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CAMERA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camera will do…….but</a:t>
            </a:r>
          </a:p>
          <a:p>
            <a:r>
              <a:rPr lang="en-GB" dirty="0"/>
              <a:t>Range of lenses helps…..</a:t>
            </a:r>
          </a:p>
          <a:p>
            <a:r>
              <a:rPr lang="en-GB" dirty="0"/>
              <a:t>Macro 1:1 ideal for close ups</a:t>
            </a:r>
          </a:p>
          <a:p>
            <a:r>
              <a:rPr lang="en-GB" dirty="0"/>
              <a:t>Zoom telephoto useful also</a:t>
            </a:r>
          </a:p>
          <a:p>
            <a:r>
              <a:rPr lang="en-GB" dirty="0"/>
              <a:t>Ability to adjust ISO Aperture and Speed useful</a:t>
            </a:r>
          </a:p>
        </p:txBody>
      </p:sp>
    </p:spTree>
    <p:extLst>
      <p:ext uri="{BB962C8B-B14F-4D97-AF65-F5344CB8AC3E}">
        <p14:creationId xmlns:p14="http://schemas.microsoft.com/office/powerpoint/2010/main" val="383248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See something you like?</a:t>
            </a:r>
          </a:p>
          <a:p>
            <a:r>
              <a:rPr lang="en-GB" dirty="0"/>
              <a:t>Take your time and look at it from all aspects…..</a:t>
            </a:r>
          </a:p>
          <a:p>
            <a:r>
              <a:rPr lang="en-GB" dirty="0"/>
              <a:t>Think separation, background, lighting, distractions – </a:t>
            </a:r>
            <a:r>
              <a:rPr lang="en-GB" dirty="0" err="1"/>
              <a:t>eg</a:t>
            </a:r>
            <a:r>
              <a:rPr lang="en-GB" dirty="0"/>
              <a:t> bright background objects</a:t>
            </a:r>
          </a:p>
          <a:p>
            <a:r>
              <a:rPr lang="en-GB" dirty="0"/>
              <a:t>Juxta positioning</a:t>
            </a:r>
          </a:p>
        </p:txBody>
      </p:sp>
    </p:spTree>
    <p:extLst>
      <p:ext uri="{BB962C8B-B14F-4D97-AF65-F5344CB8AC3E}">
        <p14:creationId xmlns:p14="http://schemas.microsoft.com/office/powerpoint/2010/main" val="425857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what light you have…………..</a:t>
            </a:r>
          </a:p>
          <a:p>
            <a:r>
              <a:rPr lang="en-GB" dirty="0"/>
              <a:t>Bright sunlight is generally not good</a:t>
            </a:r>
          </a:p>
          <a:p>
            <a:r>
              <a:rPr lang="en-GB" dirty="0"/>
              <a:t>A cloudy day is usually better</a:t>
            </a:r>
          </a:p>
          <a:p>
            <a:r>
              <a:rPr lang="en-GB" dirty="0"/>
              <a:t>Overhead sun causes colours to either be in shadow or blown out</a:t>
            </a:r>
          </a:p>
          <a:p>
            <a:r>
              <a:rPr lang="en-GB" dirty="0"/>
              <a:t>Use reflector or flash or LED light to brighten shadows</a:t>
            </a:r>
          </a:p>
          <a:p>
            <a:r>
              <a:rPr lang="en-GB" dirty="0"/>
              <a:t>If sunny a low sun is good – Golden Hour</a:t>
            </a:r>
          </a:p>
          <a:p>
            <a:r>
              <a:rPr lang="en-GB" dirty="0"/>
              <a:t>Shooting into the light</a:t>
            </a:r>
          </a:p>
        </p:txBody>
      </p:sp>
    </p:spTree>
    <p:extLst>
      <p:ext uri="{BB962C8B-B14F-4D97-AF65-F5344CB8AC3E}">
        <p14:creationId xmlns:p14="http://schemas.microsoft.com/office/powerpoint/2010/main" val="144336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POST-PROCESSING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Software</a:t>
            </a:r>
          </a:p>
          <a:p>
            <a:r>
              <a:rPr lang="en-GB" dirty="0"/>
              <a:t>Photoshop</a:t>
            </a:r>
          </a:p>
          <a:p>
            <a:r>
              <a:rPr lang="en-GB" dirty="0"/>
              <a:t>Workflow</a:t>
            </a:r>
          </a:p>
          <a:p>
            <a:r>
              <a:rPr lang="en-GB" dirty="0"/>
              <a:t>RAW</a:t>
            </a:r>
          </a:p>
          <a:p>
            <a:r>
              <a:rPr lang="en-GB" dirty="0"/>
              <a:t>Noise Reduction / Sharpening / Plugins – Topaz</a:t>
            </a:r>
          </a:p>
          <a:p>
            <a:r>
              <a:rPr lang="en-GB" dirty="0"/>
              <a:t>Landscape / Portrait – size ratios</a:t>
            </a:r>
          </a:p>
          <a:p>
            <a:r>
              <a:rPr lang="en-GB" dirty="0"/>
              <a:t>To ‘clean’ or not to clean</a:t>
            </a:r>
          </a:p>
        </p:txBody>
      </p:sp>
    </p:spTree>
    <p:extLst>
      <p:ext uri="{BB962C8B-B14F-4D97-AF65-F5344CB8AC3E}">
        <p14:creationId xmlns:p14="http://schemas.microsoft.com/office/powerpoint/2010/main" val="178576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409178"/>
            <a:ext cx="8972311" cy="5248406"/>
          </a:xfrm>
        </p:spPr>
        <p:txBody>
          <a:bodyPr/>
          <a:lstStyle/>
          <a:p>
            <a:r>
              <a:rPr lang="en-GB" dirty="0"/>
              <a:t>Wind</a:t>
            </a:r>
          </a:p>
          <a:p>
            <a:r>
              <a:rPr lang="en-GB" dirty="0"/>
              <a:t>Tripod or not? – live view and manual focus</a:t>
            </a:r>
          </a:p>
          <a:p>
            <a:r>
              <a:rPr lang="en-GB" dirty="0"/>
              <a:t>Focus</a:t>
            </a:r>
          </a:p>
          <a:p>
            <a:r>
              <a:rPr lang="en-GB" dirty="0"/>
              <a:t>DOF</a:t>
            </a:r>
          </a:p>
          <a:p>
            <a:r>
              <a:rPr lang="en-GB" dirty="0"/>
              <a:t>Camera shake</a:t>
            </a:r>
          </a:p>
          <a:p>
            <a:r>
              <a:rPr lang="en-GB" dirty="0"/>
              <a:t>Background</a:t>
            </a:r>
          </a:p>
          <a:p>
            <a:r>
              <a:rPr lang="en-GB" dirty="0" err="1"/>
              <a:t>Bokeh</a:t>
            </a:r>
            <a:r>
              <a:rPr lang="en-GB" dirty="0"/>
              <a:t> – background and foreground</a:t>
            </a:r>
          </a:p>
          <a:p>
            <a:r>
              <a:rPr lang="en-GB" dirty="0"/>
              <a:t>More than one? – odd numbers are more pleasing…</a:t>
            </a:r>
          </a:p>
          <a:p>
            <a:r>
              <a:rPr lang="en-GB" dirty="0"/>
              <a:t>Water droplets</a:t>
            </a:r>
          </a:p>
          <a:p>
            <a:r>
              <a:rPr lang="en-GB" dirty="0"/>
              <a:t>Dead flowers</a:t>
            </a:r>
          </a:p>
          <a:p>
            <a:r>
              <a:rPr lang="en-GB" dirty="0"/>
              <a:t>Flower movement</a:t>
            </a:r>
          </a:p>
          <a:p>
            <a:r>
              <a:rPr lang="en-GB" dirty="0"/>
              <a:t>Coloured vignette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32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Starburst from sun – aperture and flare</a:t>
            </a:r>
          </a:p>
          <a:p>
            <a:r>
              <a:rPr lang="en-GB" dirty="0"/>
              <a:t>B&amp;W</a:t>
            </a:r>
          </a:p>
          <a:p>
            <a:r>
              <a:rPr lang="en-GB" dirty="0"/>
              <a:t>Exposure and blown colours - underexpose</a:t>
            </a:r>
          </a:p>
          <a:p>
            <a:r>
              <a:rPr lang="en-GB" dirty="0"/>
              <a:t>Shoot plant labels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04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GARDEN PHOTOGRAPHY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1354"/>
            <a:ext cx="8915400" cy="5080672"/>
          </a:xfrm>
        </p:spPr>
        <p:txBody>
          <a:bodyPr/>
          <a:lstStyle/>
          <a:p>
            <a:r>
              <a:rPr lang="en-GB" dirty="0"/>
              <a:t>Composition ‘Rules’ – rule of thirds, Fibonacci spiral</a:t>
            </a:r>
          </a:p>
          <a:p>
            <a:pPr marL="0" indent="0">
              <a:buNone/>
            </a:pPr>
            <a:r>
              <a:rPr lang="en-GB" dirty="0"/>
              <a:t>	(- 1.618:1 – </a:t>
            </a:r>
            <a:r>
              <a:rPr lang="en-GB" dirty="0" err="1"/>
              <a:t>pfi</a:t>
            </a:r>
            <a:r>
              <a:rPr lang="en-GB" dirty="0"/>
              <a:t> grid) + leading lines, diagonals,</a:t>
            </a:r>
          </a:p>
          <a:p>
            <a:pPr marL="0" indent="0">
              <a:buNone/>
            </a:pPr>
            <a:r>
              <a:rPr lang="en-GB" dirty="0"/>
              <a:t>	triangles, negative space or fill frame, framing.</a:t>
            </a:r>
          </a:p>
          <a:p>
            <a:pPr marL="0" indent="0">
              <a:buNone/>
            </a:pPr>
            <a:r>
              <a:rPr lang="en-GB" dirty="0"/>
              <a:t>	symmetry, </a:t>
            </a:r>
            <a:r>
              <a:rPr lang="en-GB" dirty="0" err="1"/>
              <a:t>etc</a:t>
            </a:r>
            <a:endParaRPr lang="en-GB" dirty="0"/>
          </a:p>
          <a:p>
            <a:r>
              <a:rPr lang="en-GB" dirty="0"/>
              <a:t>Light</a:t>
            </a:r>
          </a:p>
          <a:p>
            <a:r>
              <a:rPr lang="en-GB" dirty="0"/>
              <a:t>Layer your photos</a:t>
            </a:r>
          </a:p>
          <a:p>
            <a:r>
              <a:rPr lang="en-GB" dirty="0"/>
              <a:t>Colours – complementary or analogous colours</a:t>
            </a:r>
          </a:p>
          <a:p>
            <a:r>
              <a:rPr lang="en-GB" dirty="0"/>
              <a:t>Keep photo simple</a:t>
            </a:r>
          </a:p>
          <a:p>
            <a:r>
              <a:rPr lang="en-GB" dirty="0"/>
              <a:t>Avoid too much sky and grass</a:t>
            </a:r>
          </a:p>
          <a:p>
            <a:r>
              <a:rPr lang="en-GB" dirty="0"/>
              <a:t>HDR?</a:t>
            </a:r>
          </a:p>
          <a:p>
            <a:r>
              <a:rPr lang="en-GB" dirty="0"/>
              <a:t>Rain / puddles / water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963" y="2198318"/>
            <a:ext cx="2641066" cy="263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360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3598</TotalTime>
  <Words>287</Words>
  <Application>Microsoft Macintosh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Flower Photography</vt:lpstr>
      <vt:lpstr>Requirements:</vt:lpstr>
      <vt:lpstr>CAMERA</vt:lpstr>
      <vt:lpstr>SUBJECT</vt:lpstr>
      <vt:lpstr>LIGHT</vt:lpstr>
      <vt:lpstr>POST-PROCESSING</vt:lpstr>
      <vt:lpstr>ISSUES</vt:lpstr>
      <vt:lpstr>ISSUES 2</vt:lpstr>
      <vt:lpstr>GARDEN PHOTOGRAPHY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 Photography</dc:title>
  <dc:creator>Microsoft account</dc:creator>
  <cp:lastModifiedBy>Ian Newman</cp:lastModifiedBy>
  <cp:revision>32</cp:revision>
  <dcterms:created xsi:type="dcterms:W3CDTF">2022-08-27T16:25:04Z</dcterms:created>
  <dcterms:modified xsi:type="dcterms:W3CDTF">2022-09-27T06:44:59Z</dcterms:modified>
</cp:coreProperties>
</file>